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7" r:id="rId3"/>
    <p:sldId id="263" r:id="rId4"/>
    <p:sldId id="264" r:id="rId5"/>
    <p:sldId id="259" r:id="rId6"/>
    <p:sldId id="260" r:id="rId7"/>
    <p:sldId id="261" r:id="rId8"/>
    <p:sldId id="262" r:id="rId9"/>
    <p:sldId id="266" r:id="rId10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6BFD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95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7C7635F1-7C39-4D0F-99B3-E8F1DF62C7F4}" type="datetimeFigureOut">
              <a:rPr lang="zh-TW" altLang="en-US"/>
              <a:pPr>
                <a:defRPr/>
              </a:pPr>
              <a:t>2010/5/14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  <a:endParaRPr lang="zh-TW" altLang="en-US" noProof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0A875ACE-B8C9-4A9C-94CF-A5FC19E2E8E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投影片圖像版面配置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15363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F31F77B-53C4-454B-8FFC-F09E27D48D5F}" type="slidenum">
              <a:rPr lang="zh-TW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投影片圖像版面配置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18435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631584E-516D-4FE7-8B8D-39803120B633}" type="slidenum">
              <a:rPr lang="zh-TW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投影片圖像版面配置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20483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646B7B5-DA3C-4B8D-9A79-A9C70AE8FD5D}" type="slidenum">
              <a:rPr lang="zh-TW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投影片圖像版面配置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22531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326DD5D-183C-41EE-B976-488388E9FE74}" type="slidenum">
              <a:rPr lang="zh-TW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投影片圖像版面配置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24579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92CC18F-48B0-4BC1-8847-C9592D31C1EC}" type="slidenum">
              <a:rPr lang="zh-TW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投影片圖像版面配置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26627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3184D9F-33E5-4AA0-AD8A-2C191ED4C75F}" type="slidenum">
              <a:rPr lang="zh-TW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投影片圖像版面配置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28675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C89184B-533F-4244-A357-F687590CFBEC}" type="slidenum">
              <a:rPr lang="zh-TW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投影片圖像版面配置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30723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F770B27-CA73-403E-823C-36114C7BCC31}" type="slidenum">
              <a:rPr lang="zh-TW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88793-3B16-4E07-A39E-ACE9619304C8}" type="datetimeFigureOut">
              <a:rPr lang="zh-TW" altLang="en-US"/>
              <a:pPr>
                <a:defRPr/>
              </a:pPr>
              <a:t>2010/5/14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4D558-FBB4-43D3-B760-E2EC4578D9F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BD733-9F8B-4EE6-9B35-384EB4417F7D}" type="datetimeFigureOut">
              <a:rPr lang="zh-TW" altLang="en-US"/>
              <a:pPr>
                <a:defRPr/>
              </a:pPr>
              <a:t>2010/5/14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9E81F9-AB65-40CF-89B7-5DC8D59449F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4D1331-0AFD-4F29-A047-782198580DD3}" type="datetimeFigureOut">
              <a:rPr lang="zh-TW" altLang="en-US"/>
              <a:pPr>
                <a:defRPr/>
              </a:pPr>
              <a:t>2010/5/14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DBDD31-F643-4064-AB3E-D9E6E53C870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561C7F-1767-47BB-BCDF-8D081C5B3E0F}" type="datetimeFigureOut">
              <a:rPr lang="zh-TW" altLang="en-US"/>
              <a:pPr>
                <a:defRPr/>
              </a:pPr>
              <a:t>2010/5/14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2EB35B-AEBF-4031-8347-6306D70968A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EA1E2-567C-45EA-B714-22FD31C70B91}" type="datetimeFigureOut">
              <a:rPr lang="zh-TW" altLang="en-US"/>
              <a:pPr>
                <a:defRPr/>
              </a:pPr>
              <a:t>2010/5/14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4C9503-7D64-4C31-8E27-62E1544C53F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F49667-9217-4174-8A3B-ED019AEF0AC9}" type="datetimeFigureOut">
              <a:rPr lang="zh-TW" altLang="en-US"/>
              <a:pPr>
                <a:defRPr/>
              </a:pPr>
              <a:t>2010/5/14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0C8ED3-8C01-412C-8D43-4D328B9B159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8A682C-5B82-4271-BEB8-F18C0CFA93A3}" type="datetimeFigureOut">
              <a:rPr lang="zh-TW" altLang="en-US"/>
              <a:pPr>
                <a:defRPr/>
              </a:pPr>
              <a:t>2010/5/14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40394A-1EB3-446B-93F4-987E38F85A42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0DBE09-8F60-405C-8E4F-33CB4F5AD558}" type="datetimeFigureOut">
              <a:rPr lang="zh-TW" altLang="en-US"/>
              <a:pPr>
                <a:defRPr/>
              </a:pPr>
              <a:t>2010/5/14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531B15-A79C-409C-8DAC-A68E2BC35D0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BC0603-CF68-409A-9F91-3D1FCAF35E4B}" type="datetimeFigureOut">
              <a:rPr lang="zh-TW" altLang="en-US"/>
              <a:pPr>
                <a:defRPr/>
              </a:pPr>
              <a:t>2010/5/14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C7E73-BA4C-485B-A12F-BAC412AD8F7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EE8F8D-502C-4427-A3B9-6D5B6655159B}" type="datetimeFigureOut">
              <a:rPr lang="zh-TW" altLang="en-US"/>
              <a:pPr>
                <a:defRPr/>
              </a:pPr>
              <a:t>2010/5/14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5F722A-9B4B-474C-BDF4-94B3FC41831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129AF-DE06-425F-A9E4-10621877FDC8}" type="datetimeFigureOut">
              <a:rPr lang="zh-TW" altLang="en-US"/>
              <a:pPr>
                <a:defRPr/>
              </a:pPr>
              <a:t>2010/5/14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AD4387-D88D-4755-A16D-527240A8913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6BFD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BA9BB4C-9321-4844-AF71-CC203572B436}" type="datetimeFigureOut">
              <a:rPr lang="zh-TW" altLang="en-US"/>
              <a:pPr>
                <a:defRPr/>
              </a:pPr>
              <a:t>2010/5/14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866B6D14-0CE5-4836-9391-7CCC4C6F0A2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ransition>
    <p:fade thruBlk="1"/>
  </p:transition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18000" r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14375" y="1500188"/>
            <a:ext cx="7986713" cy="1827212"/>
          </a:xfrm>
        </p:spPr>
        <p:txBody>
          <a:bodyPr/>
          <a:lstStyle/>
          <a:p>
            <a:r>
              <a:rPr lang="zh-TW" altLang="en-US" sz="6000" smtClean="0">
                <a:latin typeface="標楷體" pitchFamily="65" charset="-120"/>
                <a:ea typeface="標楷體" pitchFamily="65" charset="-120"/>
              </a:rPr>
              <a:t>法國國歌</a:t>
            </a:r>
            <a:r>
              <a:rPr lang="en-US" altLang="zh-TW" sz="6000" smtClean="0">
                <a:latin typeface="標楷體" pitchFamily="65" charset="-120"/>
                <a:ea typeface="標楷體" pitchFamily="65" charset="-120"/>
              </a:rPr>
              <a:t>—</a:t>
            </a:r>
            <a:r>
              <a:rPr lang="zh-TW" altLang="en-US" sz="6000" smtClean="0">
                <a:latin typeface="標楷體" pitchFamily="65" charset="-120"/>
                <a:ea typeface="標楷體" pitchFamily="65" charset="-120"/>
              </a:rPr>
              <a:t>馬賽進行曲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00188" y="4214813"/>
            <a:ext cx="6400800" cy="2185987"/>
          </a:xfrm>
        </p:spPr>
        <p:txBody>
          <a:bodyPr rtlCol="0">
            <a:normAutofit fontScale="85000" lnSpcReduction="20000"/>
          </a:bodyPr>
          <a:lstStyle/>
          <a:p>
            <a:pPr algn="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TW" altLang="en-US" dirty="0" smtClean="0">
                <a:solidFill>
                  <a:schemeClr val="tx1"/>
                </a:solidFill>
              </a:rPr>
              <a:t>硬漢隊</a:t>
            </a:r>
            <a:r>
              <a:rPr lang="en-US" altLang="zh-TW" dirty="0" smtClean="0">
                <a:solidFill>
                  <a:schemeClr val="tx1"/>
                </a:solidFill>
              </a:rPr>
              <a:t>:</a:t>
            </a:r>
            <a:r>
              <a:rPr lang="zh-TW" altLang="en-US" dirty="0" smtClean="0">
                <a:solidFill>
                  <a:schemeClr val="tx1"/>
                </a:solidFill>
              </a:rPr>
              <a:t> 任亮瀅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algn="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TW" altLang="en-US" dirty="0">
                <a:solidFill>
                  <a:schemeClr val="tx1"/>
                </a:solidFill>
              </a:rPr>
              <a:t> </a:t>
            </a:r>
            <a:r>
              <a:rPr lang="zh-TW" altLang="en-US" dirty="0" smtClean="0">
                <a:solidFill>
                  <a:schemeClr val="tx1"/>
                </a:solidFill>
              </a:rPr>
              <a:t>               張貽涵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algn="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TW" altLang="en-US" dirty="0" smtClean="0">
                <a:solidFill>
                  <a:schemeClr val="tx1"/>
                </a:solidFill>
              </a:rPr>
              <a:t>                徐敏華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algn="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TW" altLang="en-US" dirty="0" smtClean="0">
                <a:solidFill>
                  <a:schemeClr val="tx1"/>
                </a:solidFill>
              </a:rPr>
              <a:t>                何</a:t>
            </a:r>
            <a:r>
              <a:rPr lang="zh-TW" altLang="en-US" dirty="0">
                <a:solidFill>
                  <a:schemeClr val="tx1"/>
                </a:solidFill>
              </a:rPr>
              <a:t>俐</a:t>
            </a:r>
            <a:r>
              <a:rPr lang="zh-TW" altLang="en-US" dirty="0" smtClean="0">
                <a:solidFill>
                  <a:schemeClr val="tx1"/>
                </a:solidFill>
              </a:rPr>
              <a:t>葳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algn="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TW" altLang="en-US" dirty="0" smtClean="0">
                <a:solidFill>
                  <a:schemeClr val="tx1"/>
                </a:solidFill>
              </a:rPr>
              <a:t>                徐子修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  <a:cs typeface="+mn-cs"/>
              </a:rPr>
              <a:t>法國國歌</a:t>
            </a:r>
          </a:p>
        </p:txBody>
      </p:sp>
      <p:sp>
        <p:nvSpPr>
          <p:cNvPr id="16386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mtClean="0">
                <a:latin typeface="Times New Roman" pitchFamily="18" charset="0"/>
                <a:ea typeface="標楷體" pitchFamily="65" charset="-120"/>
              </a:rPr>
              <a:t>馬賽曲</a:t>
            </a:r>
            <a:endParaRPr lang="en-US" altLang="zh-TW" smtClean="0">
              <a:latin typeface="Times New Roman" pitchFamily="18" charset="0"/>
              <a:ea typeface="標楷體" pitchFamily="65" charset="-120"/>
            </a:endParaRPr>
          </a:p>
          <a:p>
            <a:r>
              <a:rPr lang="zh-TW" altLang="en-US" smtClean="0">
                <a:latin typeface="Times New Roman" pitchFamily="18" charset="0"/>
                <a:ea typeface="標楷體" pitchFamily="65" charset="-120"/>
              </a:rPr>
              <a:t>原名萊茵守軍戰歌</a:t>
            </a:r>
            <a:endParaRPr lang="en-US" altLang="zh-TW" smtClean="0">
              <a:latin typeface="Times New Roman" pitchFamily="18" charset="0"/>
              <a:ea typeface="標楷體" pitchFamily="65" charset="-120"/>
            </a:endParaRPr>
          </a:p>
          <a:p>
            <a:r>
              <a:rPr lang="en-US" altLang="zh-TW" smtClean="0">
                <a:latin typeface="Times New Roman" pitchFamily="18" charset="0"/>
                <a:ea typeface="標楷體" pitchFamily="65" charset="-120"/>
              </a:rPr>
              <a:t>1792</a:t>
            </a:r>
            <a:r>
              <a:rPr lang="zh-TW" altLang="en-US" smtClean="0">
                <a:latin typeface="Times New Roman" pitchFamily="18" charset="0"/>
                <a:ea typeface="標楷體" pitchFamily="65" charset="-120"/>
              </a:rPr>
              <a:t>，德利斯勒（</a:t>
            </a:r>
            <a:r>
              <a:rPr lang="en-US" altLang="zh-TW" smtClean="0">
                <a:latin typeface="Times New Roman" pitchFamily="18" charset="0"/>
                <a:ea typeface="標楷體" pitchFamily="65" charset="-120"/>
              </a:rPr>
              <a:t>Claude-Joseph Rouget de L’Isle</a:t>
            </a:r>
            <a:r>
              <a:rPr lang="zh-TW" altLang="en-US" smtClean="0">
                <a:latin typeface="Times New Roman" pitchFamily="18" charset="0"/>
                <a:ea typeface="標楷體" pitchFamily="65" charset="-120"/>
              </a:rPr>
              <a:t>）</a:t>
            </a:r>
            <a:endParaRPr lang="en-US" altLang="zh-TW" smtClean="0">
              <a:latin typeface="Times New Roman" pitchFamily="18" charset="0"/>
              <a:ea typeface="標楷體" pitchFamily="65" charset="-120"/>
            </a:endParaRPr>
          </a:p>
          <a:p>
            <a:r>
              <a:rPr lang="zh-TW" altLang="en-US" smtClean="0">
                <a:latin typeface="Times New Roman" pitchFamily="18" charset="0"/>
                <a:ea typeface="標楷體" pitchFamily="65" charset="-120"/>
              </a:rPr>
              <a:t>馬賽志願軍支援巴黎時高唱</a:t>
            </a:r>
            <a:endParaRPr lang="en-US" altLang="zh-TW" smtClean="0">
              <a:latin typeface="Times New Roman" pitchFamily="18" charset="0"/>
              <a:ea typeface="標楷體" pitchFamily="65" charset="-120"/>
            </a:endParaRPr>
          </a:p>
          <a:p>
            <a:r>
              <a:rPr lang="en-US" altLang="zh-TW" smtClean="0">
                <a:latin typeface="Times New Roman" pitchFamily="18" charset="0"/>
                <a:ea typeface="標楷體" pitchFamily="65" charset="-120"/>
              </a:rPr>
              <a:t>1795.7.14 </a:t>
            </a:r>
            <a:r>
              <a:rPr lang="zh-TW" altLang="en-US" smtClean="0">
                <a:latin typeface="Times New Roman" pitchFamily="18" charset="0"/>
                <a:ea typeface="標楷體" pitchFamily="65" charset="-120"/>
              </a:rPr>
              <a:t>法國督政府訂為國歌</a:t>
            </a:r>
            <a:endParaRPr lang="en-US" altLang="zh-TW" smtClean="0">
              <a:latin typeface="Times New Roman" pitchFamily="18" charset="0"/>
              <a:ea typeface="標楷體" pitchFamily="65" charset="-120"/>
            </a:endParaRPr>
          </a:p>
          <a:p>
            <a:r>
              <a:rPr lang="zh-TW" altLang="en-US" smtClean="0">
                <a:latin typeface="Times New Roman" pitchFamily="18" charset="0"/>
                <a:ea typeface="標楷體" pitchFamily="65" charset="-120"/>
              </a:rPr>
              <a:t>曾被拿破崙一世、路易十八和拿破崙三世廢止過，到</a:t>
            </a:r>
            <a:r>
              <a:rPr lang="en-US" altLang="zh-TW" smtClean="0">
                <a:latin typeface="Times New Roman" pitchFamily="18" charset="0"/>
                <a:ea typeface="標楷體" pitchFamily="65" charset="-120"/>
              </a:rPr>
              <a:t>1879</a:t>
            </a:r>
            <a:r>
              <a:rPr lang="zh-TW" altLang="en-US" smtClean="0">
                <a:latin typeface="Times New Roman" pitchFamily="18" charset="0"/>
                <a:ea typeface="標楷體" pitchFamily="65" charset="-120"/>
              </a:rPr>
              <a:t>年才重新成為法國國歌</a:t>
            </a:r>
            <a:endParaRPr lang="zh-TW" altLang="en-US" smtClean="0">
              <a:latin typeface="Times New Roman" pitchFamily="18" charset="0"/>
            </a:endParaRPr>
          </a:p>
        </p:txBody>
      </p:sp>
    </p:spTree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標題 1"/>
          <p:cNvSpPr>
            <a:spLocks noGrp="1"/>
          </p:cNvSpPr>
          <p:nvPr>
            <p:ph type="title"/>
          </p:nvPr>
        </p:nvSpPr>
        <p:spPr>
          <a:xfrm>
            <a:off x="357188" y="0"/>
            <a:ext cx="8229600" cy="857250"/>
          </a:xfrm>
        </p:spPr>
        <p:txBody>
          <a:bodyPr/>
          <a:lstStyle/>
          <a:p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歌詞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>
          <a:xfrm>
            <a:off x="357188" y="857250"/>
            <a:ext cx="9144000" cy="6143625"/>
          </a:xfrm>
        </p:spPr>
        <p:txBody>
          <a:bodyPr rtlCol="0">
            <a:normAutofit fontScale="77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dirty="0" err="1" smtClean="0"/>
              <a:t>Allons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enfants</a:t>
            </a:r>
            <a:r>
              <a:rPr lang="en-US" altLang="zh-TW" dirty="0" smtClean="0"/>
              <a:t> de la </a:t>
            </a:r>
            <a:r>
              <a:rPr lang="en-US" altLang="zh-TW" dirty="0" err="1" smtClean="0"/>
              <a:t>Patrie</a:t>
            </a:r>
            <a:r>
              <a:rPr lang="en-US" altLang="zh-TW" dirty="0" smtClean="0"/>
              <a:t>, </a:t>
            </a:r>
            <a:endParaRPr lang="zh-TW" altLang="zh-TW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dirty="0" smtClean="0"/>
              <a:t>Le jour de </a:t>
            </a:r>
            <a:r>
              <a:rPr lang="en-US" altLang="zh-TW" dirty="0" err="1" smtClean="0"/>
              <a:t>gloire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est</a:t>
            </a:r>
            <a:r>
              <a:rPr lang="en-US" altLang="zh-TW" dirty="0" smtClean="0"/>
              <a:t> arrive! </a:t>
            </a:r>
            <a:endParaRPr lang="zh-TW" altLang="zh-TW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dirty="0" err="1" smtClean="0"/>
              <a:t>Contre</a:t>
            </a:r>
            <a:r>
              <a:rPr lang="en-US" altLang="zh-TW" dirty="0" smtClean="0"/>
              <a:t> nous de la </a:t>
            </a:r>
            <a:r>
              <a:rPr lang="en-US" altLang="zh-TW" dirty="0" err="1" smtClean="0"/>
              <a:t>tyrannie</a:t>
            </a:r>
            <a:r>
              <a:rPr lang="en-US" altLang="zh-TW" dirty="0" smtClean="0"/>
              <a:t>, </a:t>
            </a:r>
            <a:endParaRPr lang="zh-TW" altLang="zh-TW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dirty="0" err="1" smtClean="0"/>
              <a:t>L'etendard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sanglant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est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leve</a:t>
            </a:r>
            <a:r>
              <a:rPr lang="en-US" altLang="zh-TW" dirty="0" smtClean="0"/>
              <a:t>, </a:t>
            </a:r>
            <a:endParaRPr lang="zh-TW" altLang="zh-TW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dirty="0" err="1" smtClean="0"/>
              <a:t>L'etendard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sanglant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est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leve</a:t>
            </a:r>
            <a:r>
              <a:rPr lang="en-US" altLang="zh-TW" dirty="0" smtClean="0"/>
              <a:t>,</a:t>
            </a:r>
            <a:endParaRPr lang="zh-TW" altLang="zh-TW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dirty="0" err="1" smtClean="0"/>
              <a:t>Entendez-vous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dans</a:t>
            </a:r>
            <a:r>
              <a:rPr lang="en-US" altLang="zh-TW" dirty="0" smtClean="0"/>
              <a:t> les </a:t>
            </a:r>
            <a:r>
              <a:rPr lang="en-US" altLang="zh-TW" dirty="0" err="1" smtClean="0"/>
              <a:t>campagnes</a:t>
            </a:r>
            <a:endParaRPr lang="zh-TW" altLang="zh-TW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dirty="0" err="1" smtClean="0"/>
              <a:t>Mugir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ces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feroces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soldats</a:t>
            </a:r>
            <a:r>
              <a:rPr lang="en-US" altLang="zh-TW" dirty="0" smtClean="0"/>
              <a:t>? </a:t>
            </a:r>
            <a:endParaRPr lang="zh-TW" altLang="zh-TW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dirty="0" err="1" smtClean="0"/>
              <a:t>Ils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viennent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jusque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dans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vos</a:t>
            </a:r>
            <a:r>
              <a:rPr lang="en-US" altLang="zh-TW" dirty="0" smtClean="0"/>
              <a:t> bras</a:t>
            </a:r>
            <a:endParaRPr lang="zh-TW" altLang="zh-TW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dirty="0" err="1" smtClean="0"/>
              <a:t>Egorger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vos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fils</a:t>
            </a:r>
            <a:r>
              <a:rPr lang="en-US" altLang="zh-TW" dirty="0" smtClean="0"/>
              <a:t> et </a:t>
            </a:r>
            <a:r>
              <a:rPr lang="en-US" altLang="zh-TW" dirty="0" err="1" smtClean="0"/>
              <a:t>vos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compagnes</a:t>
            </a:r>
            <a:r>
              <a:rPr lang="en-US" altLang="zh-TW" dirty="0" smtClean="0"/>
              <a:t>! </a:t>
            </a:r>
            <a:endParaRPr lang="zh-TW" altLang="zh-TW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 smtClean="0"/>
              <a:t> </a:t>
            </a:r>
            <a:endParaRPr lang="zh-TW" altLang="zh-TW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dirty="0" smtClean="0"/>
              <a:t>Aux </a:t>
            </a:r>
            <a:r>
              <a:rPr lang="en-US" altLang="zh-TW" dirty="0" err="1" smtClean="0"/>
              <a:t>armes</a:t>
            </a:r>
            <a:r>
              <a:rPr lang="en-US" altLang="zh-TW" dirty="0" smtClean="0"/>
              <a:t>, </a:t>
            </a:r>
            <a:r>
              <a:rPr lang="en-US" altLang="zh-TW" dirty="0" err="1" smtClean="0"/>
              <a:t>citoyens</a:t>
            </a:r>
            <a:r>
              <a:rPr lang="en-US" altLang="zh-TW" dirty="0" smtClean="0"/>
              <a:t>,</a:t>
            </a:r>
            <a:endParaRPr lang="zh-TW" altLang="zh-TW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dirty="0" err="1" smtClean="0"/>
              <a:t>Formez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vos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bataillions</a:t>
            </a:r>
            <a:r>
              <a:rPr lang="en-US" altLang="zh-TW" dirty="0" smtClean="0"/>
              <a:t>, </a:t>
            </a:r>
            <a:endParaRPr lang="zh-TW" altLang="zh-TW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dirty="0" err="1" smtClean="0"/>
              <a:t>Marchons</a:t>
            </a:r>
            <a:r>
              <a:rPr lang="en-US" altLang="zh-TW" dirty="0" smtClean="0"/>
              <a:t>, </a:t>
            </a:r>
            <a:r>
              <a:rPr lang="en-US" altLang="zh-TW" dirty="0" err="1" smtClean="0"/>
              <a:t>marchons</a:t>
            </a:r>
            <a:r>
              <a:rPr lang="en-US" altLang="zh-TW" dirty="0" smtClean="0"/>
              <a:t>! </a:t>
            </a:r>
            <a:endParaRPr lang="zh-TW" altLang="zh-TW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dirty="0" err="1" smtClean="0"/>
              <a:t>Qu'un</a:t>
            </a:r>
            <a:r>
              <a:rPr lang="en-US" altLang="zh-TW" dirty="0" smtClean="0"/>
              <a:t> sang </a:t>
            </a:r>
            <a:r>
              <a:rPr lang="en-US" altLang="zh-TW" dirty="0" err="1" smtClean="0"/>
              <a:t>impur</a:t>
            </a:r>
            <a:endParaRPr lang="zh-TW" altLang="zh-TW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dirty="0" err="1" smtClean="0"/>
              <a:t>Abreuve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nos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sillons</a:t>
            </a:r>
            <a:r>
              <a:rPr lang="en-US" altLang="zh-TW" dirty="0" smtClean="0"/>
              <a:t>! </a:t>
            </a:r>
            <a:endParaRPr lang="zh-TW" alt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96862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0825" y="333375"/>
            <a:ext cx="8643938" cy="6143625"/>
          </a:xfrm>
        </p:spPr>
        <p:txBody>
          <a:bodyPr>
            <a:normAutofit/>
          </a:bodyPr>
          <a:lstStyle/>
          <a:p>
            <a:r>
              <a:rPr lang="zh-TW" altLang="zh-TW" sz="2700" smtClean="0">
                <a:latin typeface="標楷體" pitchFamily="65" charset="-120"/>
                <a:ea typeface="標楷體" pitchFamily="65" charset="-120"/>
              </a:rPr>
              <a:t>祖國的孩子醒來吧</a:t>
            </a:r>
            <a:r>
              <a:rPr lang="en-US" altLang="zh-TW" sz="270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2700" smtClean="0">
                <a:latin typeface="標楷體" pitchFamily="65" charset="-120"/>
                <a:ea typeface="標楷體" pitchFamily="65" charset="-120"/>
              </a:rPr>
            </a:br>
            <a:r>
              <a:rPr lang="zh-TW" altLang="zh-TW" sz="2700" smtClean="0">
                <a:latin typeface="標楷體" pitchFamily="65" charset="-120"/>
                <a:ea typeface="標楷體" pitchFamily="65" charset="-120"/>
              </a:rPr>
              <a:t>光明的日子到來了！</a:t>
            </a:r>
            <a:r>
              <a:rPr lang="en-US" altLang="zh-TW" sz="270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2700" smtClean="0">
                <a:latin typeface="標楷體" pitchFamily="65" charset="-120"/>
                <a:ea typeface="標楷體" pitchFamily="65" charset="-120"/>
              </a:rPr>
            </a:br>
            <a:r>
              <a:rPr lang="zh-TW" altLang="zh-TW" sz="2700" smtClean="0">
                <a:latin typeface="標楷體" pitchFamily="65" charset="-120"/>
                <a:ea typeface="標楷體" pitchFamily="65" charset="-120"/>
              </a:rPr>
              <a:t>與我們為敵的暴君</a:t>
            </a:r>
            <a:r>
              <a:rPr lang="en-US" altLang="zh-TW" sz="270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2700" smtClean="0">
                <a:latin typeface="標楷體" pitchFamily="65" charset="-120"/>
                <a:ea typeface="標楷體" pitchFamily="65" charset="-120"/>
              </a:rPr>
            </a:br>
            <a:r>
              <a:rPr lang="zh-TW" altLang="zh-TW" sz="2700" smtClean="0">
                <a:latin typeface="標楷體" pitchFamily="65" charset="-120"/>
                <a:ea typeface="標楷體" pitchFamily="65" charset="-120"/>
              </a:rPr>
              <a:t>升起了血腥旗幟！升起了血腥旗幟！</a:t>
            </a:r>
            <a:r>
              <a:rPr lang="en-US" altLang="zh-TW" sz="270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2700" smtClean="0">
                <a:latin typeface="標楷體" pitchFamily="65" charset="-120"/>
                <a:ea typeface="標楷體" pitchFamily="65" charset="-120"/>
              </a:rPr>
            </a:br>
            <a:r>
              <a:rPr lang="zh-TW" altLang="zh-TW" sz="2700" smtClean="0">
                <a:latin typeface="標楷體" pitchFamily="65" charset="-120"/>
                <a:ea typeface="標楷體" pitchFamily="65" charset="-120"/>
              </a:rPr>
              <a:t>你可曾聽見戰場上</a:t>
            </a:r>
            <a:r>
              <a:rPr lang="en-US" altLang="zh-TW" sz="270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2700" smtClean="0">
                <a:latin typeface="標楷體" pitchFamily="65" charset="-120"/>
                <a:ea typeface="標楷體" pitchFamily="65" charset="-120"/>
              </a:rPr>
            </a:br>
            <a:r>
              <a:rPr lang="zh-TW" altLang="zh-TW" sz="2700" smtClean="0">
                <a:latin typeface="標楷體" pitchFamily="65" charset="-120"/>
                <a:ea typeface="標楷體" pitchFamily="65" charset="-120"/>
              </a:rPr>
              <a:t>戰士們奮戰的嘶喊聲？</a:t>
            </a:r>
            <a:r>
              <a:rPr lang="en-US" altLang="zh-TW" sz="270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2700" smtClean="0">
                <a:latin typeface="標楷體" pitchFamily="65" charset="-120"/>
                <a:ea typeface="標楷體" pitchFamily="65" charset="-120"/>
              </a:rPr>
            </a:br>
            <a:r>
              <a:rPr lang="zh-TW" altLang="zh-TW" sz="2700" smtClean="0">
                <a:latin typeface="標楷體" pitchFamily="65" charset="-120"/>
                <a:ea typeface="標楷體" pitchFamily="65" charset="-120"/>
              </a:rPr>
              <a:t>他們要闖到我們中間</a:t>
            </a:r>
            <a:r>
              <a:rPr lang="en-US" altLang="zh-TW" sz="270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2700" smtClean="0">
                <a:latin typeface="標楷體" pitchFamily="65" charset="-120"/>
                <a:ea typeface="標楷體" pitchFamily="65" charset="-120"/>
              </a:rPr>
            </a:br>
            <a:r>
              <a:rPr lang="zh-TW" altLang="zh-TW" sz="2700" smtClean="0">
                <a:latin typeface="標楷體" pitchFamily="65" charset="-120"/>
                <a:ea typeface="標楷體" pitchFamily="65" charset="-120"/>
              </a:rPr>
              <a:t>刺穿我們妻兒的喉嚨？</a:t>
            </a:r>
            <a:r>
              <a:rPr lang="en-US" altLang="zh-TW" sz="270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2700" smtClean="0">
                <a:latin typeface="標楷體" pitchFamily="65" charset="-120"/>
                <a:ea typeface="標楷體" pitchFamily="65" charset="-120"/>
              </a:rPr>
            </a:br>
            <a:r>
              <a:rPr lang="en-US" altLang="zh-TW" sz="270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2700" smtClean="0">
                <a:latin typeface="標楷體" pitchFamily="65" charset="-120"/>
                <a:ea typeface="標楷體" pitchFamily="65" charset="-120"/>
              </a:rPr>
            </a:br>
            <a:r>
              <a:rPr lang="zh-TW" altLang="zh-TW" sz="2700" smtClean="0">
                <a:latin typeface="標楷體" pitchFamily="65" charset="-120"/>
                <a:ea typeface="標楷體" pitchFamily="65" charset="-120"/>
              </a:rPr>
              <a:t>武裝起來吧，人民！</a:t>
            </a:r>
            <a:r>
              <a:rPr lang="en-US" altLang="zh-TW" sz="270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2700" smtClean="0">
                <a:latin typeface="標楷體" pitchFamily="65" charset="-120"/>
                <a:ea typeface="標楷體" pitchFamily="65" charset="-120"/>
              </a:rPr>
            </a:br>
            <a:r>
              <a:rPr lang="zh-TW" altLang="zh-TW" sz="2700" smtClean="0">
                <a:latin typeface="標楷體" pitchFamily="65" charset="-120"/>
                <a:ea typeface="標楷體" pitchFamily="65" charset="-120"/>
              </a:rPr>
              <a:t>組成屬於你們的軍隊！</a:t>
            </a:r>
            <a:r>
              <a:rPr lang="en-US" altLang="zh-TW" sz="270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2700" smtClean="0">
                <a:latin typeface="標楷體" pitchFamily="65" charset="-120"/>
                <a:ea typeface="標楷體" pitchFamily="65" charset="-120"/>
              </a:rPr>
            </a:br>
            <a:r>
              <a:rPr lang="zh-TW" altLang="zh-TW" sz="2700" smtClean="0">
                <a:latin typeface="標楷體" pitchFamily="65" charset="-120"/>
                <a:ea typeface="標楷體" pitchFamily="65" charset="-120"/>
              </a:rPr>
              <a:t>前進！前進！</a:t>
            </a:r>
            <a:r>
              <a:rPr lang="en-US" altLang="zh-TW" sz="270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2700" smtClean="0">
                <a:latin typeface="標楷體" pitchFamily="65" charset="-120"/>
                <a:ea typeface="標楷體" pitchFamily="65" charset="-120"/>
              </a:rPr>
            </a:br>
            <a:r>
              <a:rPr lang="zh-TW" altLang="zh-TW" sz="2700" smtClean="0">
                <a:latin typeface="標楷體" pitchFamily="65" charset="-120"/>
                <a:ea typeface="標楷體" pitchFamily="65" charset="-120"/>
              </a:rPr>
              <a:t>讓不純的血</a:t>
            </a:r>
            <a:r>
              <a:rPr lang="en-US" altLang="zh-TW" sz="270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2700" smtClean="0">
                <a:latin typeface="標楷體" pitchFamily="65" charset="-120"/>
                <a:ea typeface="標楷體" pitchFamily="65" charset="-120"/>
              </a:rPr>
            </a:br>
            <a:r>
              <a:rPr lang="zh-TW" altLang="zh-TW" sz="2700" smtClean="0">
                <a:latin typeface="標楷體" pitchFamily="65" charset="-120"/>
                <a:ea typeface="標楷體" pitchFamily="65" charset="-120"/>
              </a:rPr>
              <a:t>浸滿戰場上每一道洪溝</a:t>
            </a:r>
            <a:endParaRPr lang="zh-TW" altLang="en-US" sz="2700" smtClean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625" y="571500"/>
            <a:ext cx="8329613" cy="1560513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sz="6000" b="1" dirty="0" smtClean="0">
                <a:latin typeface="Arial Black" pitchFamily="34" charset="0"/>
                <a:ea typeface="標楷體" pitchFamily="65" charset="-120"/>
              </a:rPr>
              <a:t>Casablanca</a:t>
            </a:r>
            <a:r>
              <a:rPr lang="zh-TW" altLang="en-US" sz="6000" b="1" dirty="0" smtClean="0">
                <a:latin typeface="Arial Black" pitchFamily="34" charset="0"/>
                <a:ea typeface="標楷體" pitchFamily="65" charset="-120"/>
              </a:rPr>
              <a:t>電影簡介</a:t>
            </a:r>
            <a:r>
              <a:rPr lang="en-US" altLang="zh-TW" b="1" dirty="0" smtClean="0">
                <a:latin typeface="Arial Black" pitchFamily="34" charset="0"/>
                <a:ea typeface="標楷體" pitchFamily="65" charset="-120"/>
              </a:rPr>
              <a:t/>
            </a:r>
            <a:br>
              <a:rPr lang="en-US" altLang="zh-TW" b="1" dirty="0" smtClean="0">
                <a:latin typeface="Arial Black" pitchFamily="34" charset="0"/>
                <a:ea typeface="標楷體" pitchFamily="65" charset="-120"/>
              </a:rPr>
            </a:br>
            <a:r>
              <a:rPr lang="zh-TW" altLang="zh-TW" sz="3300" b="1" dirty="0" smtClean="0">
                <a:latin typeface="標楷體" pitchFamily="65" charset="-120"/>
                <a:ea typeface="標楷體" pitchFamily="65" charset="-120"/>
              </a:rPr>
              <a:t>《北非諜影》，又譯《卡薩布蘭卡》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zh-TW" altLang="en-US" dirty="0">
              <a:latin typeface="Arial Black" pitchFamily="34" charset="0"/>
              <a:ea typeface="標楷體" pitchFamily="65" charset="-120"/>
            </a:endParaRPr>
          </a:p>
        </p:txBody>
      </p:sp>
      <p:sp>
        <p:nvSpPr>
          <p:cNvPr id="8" name="內容版面配置區 7"/>
          <p:cNvSpPr>
            <a:spLocks noGrp="1"/>
          </p:cNvSpPr>
          <p:nvPr>
            <p:ph idx="1"/>
          </p:nvPr>
        </p:nvSpPr>
        <p:spPr>
          <a:xfrm>
            <a:off x="571500" y="1785938"/>
            <a:ext cx="8229600" cy="5072062"/>
          </a:xfrm>
        </p:spPr>
        <p:txBody>
          <a:bodyPr rtlCol="0">
            <a:normAutofit fontScale="70000" lnSpcReduction="20000"/>
          </a:bodyPr>
          <a:lstStyle/>
          <a:p>
            <a:pPr fontAlgn="auto">
              <a:lnSpc>
                <a:spcPct val="12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TW" altLang="en-US" sz="3400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3400" dirty="0" smtClean="0">
                <a:latin typeface="標楷體" pitchFamily="65" charset="-120"/>
                <a:ea typeface="標楷體" pitchFamily="65" charset="-120"/>
              </a:rPr>
              <a:t>   </a:t>
            </a:r>
            <a:r>
              <a:rPr lang="zh-TW" altLang="zh-TW" sz="3600" dirty="0" smtClean="0">
                <a:latin typeface="標楷體" pitchFamily="65" charset="-120"/>
                <a:ea typeface="標楷體" pitchFamily="65" charset="-120"/>
              </a:rPr>
              <a:t>二</a:t>
            </a:r>
            <a:r>
              <a:rPr lang="zh-TW" altLang="zh-TW" sz="3600" dirty="0">
                <a:latin typeface="標楷體" pitchFamily="65" charset="-120"/>
                <a:ea typeface="標楷體" pitchFamily="65" charset="-120"/>
              </a:rPr>
              <a:t>戰期間</a:t>
            </a:r>
            <a:r>
              <a:rPr lang="zh-TW" altLang="zh-TW" sz="3600" dirty="0" smtClean="0">
                <a:latin typeface="標楷體" pitchFamily="65" charset="-120"/>
                <a:ea typeface="標楷體" pitchFamily="65" charset="-120"/>
              </a:rPr>
              <a:t>，美國人</a:t>
            </a:r>
            <a:r>
              <a:rPr lang="zh-TW" altLang="zh-TW" sz="3600" dirty="0">
                <a:latin typeface="標楷體" pitchFamily="65" charset="-120"/>
                <a:ea typeface="標楷體" pitchFamily="65" charset="-120"/>
              </a:rPr>
              <a:t>里克</a:t>
            </a:r>
            <a:r>
              <a:rPr lang="en-US" altLang="zh-TW" sz="3600" dirty="0">
                <a:latin typeface="標楷體" pitchFamily="65" charset="-120"/>
                <a:ea typeface="標楷體" pitchFamily="65" charset="-120"/>
              </a:rPr>
              <a:t>·</a:t>
            </a:r>
            <a:r>
              <a:rPr lang="zh-TW" altLang="zh-TW" sz="3600" dirty="0">
                <a:latin typeface="標楷體" pitchFamily="65" charset="-120"/>
                <a:ea typeface="標楷體" pitchFamily="65" charset="-120"/>
              </a:rPr>
              <a:t>布萊</a:t>
            </a:r>
            <a:r>
              <a:rPr lang="zh-TW" altLang="zh-TW" sz="3600" dirty="0" smtClean="0">
                <a:latin typeface="標楷體" pitchFamily="65" charset="-120"/>
                <a:ea typeface="標楷體" pitchFamily="65" charset="-120"/>
              </a:rPr>
              <a:t>恩</a:t>
            </a:r>
            <a:r>
              <a:rPr lang="zh-TW" altLang="en-US" sz="3600" dirty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TW" altLang="zh-TW" sz="3600" dirty="0" smtClean="0">
                <a:latin typeface="標楷體" pitchFamily="65" charset="-120"/>
                <a:ea typeface="標楷體" pitchFamily="65" charset="-120"/>
              </a:rPr>
              <a:t>在</a:t>
            </a:r>
            <a:r>
              <a:rPr lang="zh-TW" altLang="zh-TW" sz="3600" dirty="0">
                <a:latin typeface="標楷體" pitchFamily="65" charset="-120"/>
                <a:ea typeface="標楷體" pitchFamily="65" charset="-120"/>
              </a:rPr>
              <a:t>卡薩布蘭卡開</a:t>
            </a:r>
            <a:r>
              <a:rPr lang="zh-TW" altLang="zh-TW" sz="3600" dirty="0" smtClean="0">
                <a:latin typeface="標楷體" pitchFamily="65" charset="-120"/>
                <a:ea typeface="標楷體" pitchFamily="65" charset="-120"/>
              </a:rPr>
              <a:t>了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TW" altLang="zh-TW" sz="3600" dirty="0" smtClean="0">
                <a:latin typeface="標楷體" pitchFamily="65" charset="-120"/>
                <a:ea typeface="標楷體" pitchFamily="65" charset="-120"/>
              </a:rPr>
              <a:t>一家酒吧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。並有兩張寶貴的通行證。</a:t>
            </a:r>
            <a:r>
              <a:rPr lang="zh-TW" altLang="zh-TW" sz="3600" dirty="0" smtClean="0">
                <a:latin typeface="標楷體" pitchFamily="65" charset="-120"/>
                <a:ea typeface="標楷體" pitchFamily="65" charset="-120"/>
              </a:rPr>
              <a:t>有</a:t>
            </a:r>
            <a:r>
              <a:rPr lang="zh-TW" altLang="zh-TW" sz="3600" dirty="0">
                <a:latin typeface="標楷體" pitchFamily="65" charset="-120"/>
                <a:ea typeface="標楷體" pitchFamily="65" charset="-120"/>
              </a:rPr>
              <a:t>天，</a:t>
            </a:r>
            <a:r>
              <a:rPr lang="zh-TW" altLang="zh-TW" sz="3600" dirty="0" smtClean="0">
                <a:latin typeface="標楷體" pitchFamily="65" charset="-120"/>
                <a:ea typeface="標楷體" pitchFamily="65" charset="-120"/>
              </a:rPr>
              <a:t>捷克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的</a:t>
            </a:r>
            <a:r>
              <a:rPr lang="zh-TW" altLang="zh-TW" sz="3600" dirty="0" smtClean="0">
                <a:latin typeface="標楷體" pitchFamily="65" charset="-120"/>
                <a:ea typeface="標楷體" pitchFamily="65" charset="-120"/>
              </a:rPr>
              <a:t>反納粹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TW" altLang="zh-TW" sz="3600" dirty="0" smtClean="0">
                <a:latin typeface="標楷體" pitchFamily="65" charset="-120"/>
                <a:ea typeface="標楷體" pitchFamily="65" charset="-120"/>
              </a:rPr>
              <a:t>領袖</a:t>
            </a:r>
            <a:r>
              <a:rPr lang="zh-TW" altLang="zh-TW" sz="3600" dirty="0">
                <a:latin typeface="標楷體" pitchFamily="65" charset="-120"/>
                <a:ea typeface="標楷體" pitchFamily="65" charset="-120"/>
              </a:rPr>
              <a:t>維克</a:t>
            </a:r>
            <a:r>
              <a:rPr lang="zh-TW" altLang="zh-TW" sz="3600" dirty="0" smtClean="0">
                <a:latin typeface="標楷體" pitchFamily="65" charset="-120"/>
                <a:ea typeface="標楷體" pitchFamily="65" charset="-120"/>
              </a:rPr>
              <a:t>多</a:t>
            </a:r>
            <a:r>
              <a:rPr lang="en-US" altLang="zh-TW" sz="3600" dirty="0" smtClean="0">
                <a:latin typeface="標楷體" pitchFamily="65" charset="-120"/>
                <a:ea typeface="標楷體" pitchFamily="65" charset="-120"/>
              </a:rPr>
              <a:t>·</a:t>
            </a:r>
            <a:r>
              <a:rPr lang="zh-TW" altLang="zh-TW" sz="3600" dirty="0" smtClean="0">
                <a:latin typeface="標楷體" pitchFamily="65" charset="-120"/>
                <a:ea typeface="標楷體" pitchFamily="65" charset="-120"/>
              </a:rPr>
              <a:t>拉</a:t>
            </a:r>
            <a:r>
              <a:rPr lang="zh-TW" altLang="zh-TW" sz="3600" dirty="0">
                <a:latin typeface="標楷體" pitchFamily="65" charset="-120"/>
                <a:ea typeface="標楷體" pitchFamily="65" charset="-120"/>
              </a:rPr>
              <a:t>斯</a:t>
            </a:r>
            <a:r>
              <a:rPr lang="zh-TW" altLang="zh-TW" sz="3600" dirty="0" smtClean="0">
                <a:latin typeface="標楷體" pitchFamily="65" charset="-120"/>
                <a:ea typeface="標楷體" pitchFamily="65" charset="-120"/>
              </a:rPr>
              <a:t>洛和</a:t>
            </a:r>
            <a:r>
              <a:rPr lang="zh-TW" altLang="zh-TW" sz="3600" dirty="0">
                <a:latin typeface="標楷體" pitchFamily="65" charset="-120"/>
                <a:ea typeface="標楷體" pitchFamily="65" charset="-120"/>
              </a:rPr>
              <a:t>妻子</a:t>
            </a:r>
            <a:r>
              <a:rPr lang="zh-TW" altLang="zh-TW" sz="3600" dirty="0" smtClean="0">
                <a:latin typeface="標楷體" pitchFamily="65" charset="-120"/>
                <a:ea typeface="標楷體" pitchFamily="65" charset="-120"/>
              </a:rPr>
              <a:t>伊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麗</a:t>
            </a:r>
            <a:r>
              <a:rPr lang="zh-TW" altLang="zh-TW" sz="3600" dirty="0" smtClean="0">
                <a:latin typeface="標楷體" pitchFamily="65" charset="-120"/>
                <a:ea typeface="標楷體" pitchFamily="65" charset="-120"/>
              </a:rPr>
              <a:t>莎來到</a:t>
            </a:r>
            <a:r>
              <a:rPr lang="zh-TW" altLang="zh-TW" sz="3600" dirty="0">
                <a:latin typeface="標楷體" pitchFamily="65" charset="-120"/>
                <a:ea typeface="標楷體" pitchFamily="65" charset="-120"/>
              </a:rPr>
              <a:t>酒吧，</a:t>
            </a:r>
            <a:r>
              <a:rPr lang="zh-TW" altLang="zh-TW" sz="3600" dirty="0" smtClean="0">
                <a:latin typeface="標楷體" pitchFamily="65" charset="-120"/>
                <a:ea typeface="標楷體" pitchFamily="65" charset="-120"/>
              </a:rPr>
              <a:t>希望能夠拿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TW" altLang="zh-TW" sz="3600" dirty="0" smtClean="0">
                <a:latin typeface="標楷體" pitchFamily="65" charset="-120"/>
                <a:ea typeface="標楷體" pitchFamily="65" charset="-120"/>
              </a:rPr>
              <a:t>到</a:t>
            </a:r>
            <a:r>
              <a:rPr lang="zh-TW" altLang="zh-TW" sz="3600" dirty="0">
                <a:latin typeface="標楷體" pitchFamily="65" charset="-120"/>
                <a:ea typeface="標楷體" pitchFamily="65" charset="-120"/>
              </a:rPr>
              <a:t>通行證離開卡薩布蘭卡</a:t>
            </a:r>
            <a:r>
              <a:rPr lang="zh-TW" altLang="zh-TW" sz="3600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同時</a:t>
            </a:r>
            <a:r>
              <a:rPr lang="zh-TW" altLang="zh-TW" sz="3600" dirty="0" smtClean="0">
                <a:latin typeface="標楷體" pitchFamily="65" charset="-120"/>
                <a:ea typeface="標楷體" pitchFamily="65" charset="-120"/>
              </a:rPr>
              <a:t>納粹</a:t>
            </a:r>
            <a:r>
              <a:rPr lang="zh-TW" altLang="zh-TW" sz="3600" dirty="0">
                <a:latin typeface="標楷體" pitchFamily="65" charset="-120"/>
                <a:ea typeface="標楷體" pitchFamily="65" charset="-120"/>
              </a:rPr>
              <a:t>少校史特勞</a:t>
            </a:r>
            <a:r>
              <a:rPr lang="zh-TW" altLang="zh-TW" sz="3600" dirty="0" smtClean="0">
                <a:latin typeface="標楷體" pitchFamily="65" charset="-120"/>
                <a:ea typeface="標楷體" pitchFamily="65" charset="-120"/>
              </a:rPr>
              <a:t>塞因追蹤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TW" altLang="zh-TW" sz="3600" dirty="0" smtClean="0">
                <a:latin typeface="標楷體" pitchFamily="65" charset="-120"/>
                <a:ea typeface="標楷體" pitchFamily="65" charset="-120"/>
              </a:rPr>
              <a:t>維</a:t>
            </a:r>
            <a:r>
              <a:rPr lang="zh-TW" altLang="zh-TW" sz="3600" dirty="0">
                <a:latin typeface="標楷體" pitchFamily="65" charset="-120"/>
                <a:ea typeface="標楷體" pitchFamily="65" charset="-120"/>
              </a:rPr>
              <a:t>克多而來到卡薩</a:t>
            </a:r>
            <a:r>
              <a:rPr lang="zh-TW" altLang="zh-TW" sz="3600" dirty="0" smtClean="0">
                <a:latin typeface="標楷體" pitchFamily="65" charset="-120"/>
                <a:ea typeface="標楷體" pitchFamily="65" charset="-120"/>
              </a:rPr>
              <a:t>布蘭卡，</a:t>
            </a:r>
            <a:r>
              <a:rPr lang="zh-TW" altLang="zh-TW" sz="3600" dirty="0">
                <a:latin typeface="標楷體" pitchFamily="65" charset="-120"/>
                <a:ea typeface="標楷體" pitchFamily="65" charset="-120"/>
              </a:rPr>
              <a:t>故事就在里克的酒吧展開</a:t>
            </a:r>
            <a:r>
              <a:rPr lang="zh-TW" altLang="zh-TW" sz="360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TW" altLang="en-US" sz="3600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   </a:t>
            </a:r>
            <a:r>
              <a:rPr lang="zh-TW" altLang="zh-TW" sz="3600" dirty="0" smtClean="0">
                <a:latin typeface="標楷體" pitchFamily="65" charset="-120"/>
                <a:ea typeface="標楷體" pitchFamily="65" charset="-120"/>
              </a:rPr>
              <a:t>里</a:t>
            </a:r>
            <a:r>
              <a:rPr lang="zh-TW" altLang="zh-TW" sz="3600" dirty="0">
                <a:latin typeface="標楷體" pitchFamily="65" charset="-120"/>
                <a:ea typeface="標楷體" pitchFamily="65" charset="-120"/>
              </a:rPr>
              <a:t>克偶然發現維克多的妻子伊</a:t>
            </a:r>
            <a:r>
              <a:rPr lang="zh-TW" altLang="zh-TW" sz="3600" dirty="0" smtClean="0">
                <a:latin typeface="標楷體" pitchFamily="65" charset="-120"/>
                <a:ea typeface="標楷體" pitchFamily="65" charset="-120"/>
              </a:rPr>
              <a:t>麗莎竟是</a:t>
            </a:r>
            <a:r>
              <a:rPr lang="zh-TW" altLang="zh-TW" sz="3600" dirty="0">
                <a:latin typeface="標楷體" pitchFamily="65" charset="-120"/>
                <a:ea typeface="標楷體" pitchFamily="65" charset="-120"/>
              </a:rPr>
              <a:t>自己昔日的</a:t>
            </a:r>
            <a:r>
              <a:rPr lang="zh-TW" altLang="zh-TW" sz="3600" dirty="0" smtClean="0">
                <a:latin typeface="標楷體" pitchFamily="65" charset="-120"/>
                <a:ea typeface="標楷體" pitchFamily="65" charset="-120"/>
              </a:rPr>
              <a:t>摯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TW" altLang="zh-TW" sz="3600" dirty="0" smtClean="0">
                <a:latin typeface="標楷體" pitchFamily="65" charset="-120"/>
                <a:ea typeface="標楷體" pitchFamily="65" charset="-120"/>
              </a:rPr>
              <a:t>愛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TW" altLang="zh-TW" sz="3600" dirty="0">
                <a:latin typeface="標楷體" pitchFamily="65" charset="-120"/>
                <a:ea typeface="標楷體" pitchFamily="65" charset="-120"/>
              </a:rPr>
              <a:t>此時里克的心情卻極為</a:t>
            </a:r>
            <a:r>
              <a:rPr lang="zh-TW" altLang="zh-TW" sz="3600" dirty="0" smtClean="0">
                <a:latin typeface="標楷體" pitchFamily="65" charset="-120"/>
                <a:ea typeface="標楷體" pitchFamily="65" charset="-120"/>
              </a:rPr>
              <a:t>複雜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，不知是否該幫助他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們。在</a:t>
            </a:r>
            <a:r>
              <a:rPr lang="zh-TW" altLang="en-US" sz="3600" dirty="0">
                <a:latin typeface="標楷體" pitchFamily="65" charset="-120"/>
                <a:ea typeface="標楷體" pitchFamily="65" charset="-120"/>
              </a:rPr>
              <a:t>愛國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情操勝過兒女私情的狀況下，里克仍幫助拉斯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洛夫婦逃脫納粹少校史特勞塞。</a:t>
            </a:r>
            <a:endParaRPr lang="zh-TW" altLang="zh-TW" sz="3600" dirty="0">
              <a:latin typeface="標楷體" pitchFamily="65" charset="-120"/>
              <a:ea typeface="標楷體" pitchFamily="65" charset="-12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zh-TW" sz="34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altLang="zh-TW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altLang="zh-TW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內容版面配置區 6" descr="1168131765_2.jpg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285720" y="714356"/>
            <a:ext cx="4171635" cy="5347585"/>
          </a:xfrm>
          <a:effectLst>
            <a:softEdge rad="112500"/>
          </a:effectLst>
        </p:spPr>
      </p:pic>
      <p:pic>
        <p:nvPicPr>
          <p:cNvPr id="8" name="內容版面配置區 7" descr="casablanca-humphrey-bogart.jpg"/>
          <p:cNvPicPr>
            <a:picLocks noGrp="1" noChangeAspect="1"/>
          </p:cNvPicPr>
          <p:nvPr>
            <p:ph sz="half" idx="2"/>
          </p:nvPr>
        </p:nvPicPr>
        <p:blipFill>
          <a:blip r:embed="rId4" cstate="print"/>
          <a:stretch>
            <a:fillRect/>
          </a:stretch>
        </p:blipFill>
        <p:spPr>
          <a:xfrm>
            <a:off x="4695678" y="714356"/>
            <a:ext cx="3894263" cy="514946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</p:nvPr>
        </p:nvGraphicFramePr>
        <p:xfrm>
          <a:off x="0" y="-19050"/>
          <a:ext cx="9144000" cy="73644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167074"/>
                <a:gridCol w="2928926"/>
              </a:tblGrid>
              <a:tr h="850528">
                <a:tc>
                  <a:txBody>
                    <a:bodyPr/>
                    <a:lstStyle/>
                    <a:p>
                      <a:pPr algn="ctr"/>
                      <a:endParaRPr lang="en-US" altLang="zh-TW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zh-TW" altLang="zh-TW" sz="3000" b="1" kern="1200" dirty="0" smtClean="0">
                          <a:solidFill>
                            <a:schemeClr val="lt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演 員 </a:t>
                      </a:r>
                      <a:endParaRPr lang="zh-TW" altLang="en-US" sz="3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altLang="zh-TW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zh-TW" altLang="zh-TW" sz="3000" b="1" kern="1200" dirty="0" smtClean="0">
                          <a:solidFill>
                            <a:schemeClr val="lt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飾 演 角 色</a:t>
                      </a:r>
                      <a:endParaRPr lang="zh-TW" altLang="en-US" sz="3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altLang="zh-TW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zh-TW" altLang="zh-TW" sz="3000" b="1" kern="1200" dirty="0" smtClean="0">
                          <a:solidFill>
                            <a:schemeClr val="lt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簡 述</a:t>
                      </a:r>
                      <a:endParaRPr lang="zh-TW" altLang="en-US" sz="3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</a:tr>
              <a:tr h="1522406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里克</a:t>
                      </a:r>
                      <a:endParaRPr lang="en-US" altLang="zh-TW" sz="3200" kern="1200" dirty="0" smtClean="0">
                        <a:solidFill>
                          <a:schemeClr val="dk1"/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algn="ctr"/>
                      <a:r>
                        <a:rPr lang="en-US" altLang="zh-TW" sz="3200" kern="1200" dirty="0" smtClean="0">
                          <a:solidFill>
                            <a:schemeClr val="dk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(Richard </a:t>
                      </a:r>
                      <a:r>
                        <a:rPr lang="zh-TW" altLang="en-US" sz="3200" kern="1200" dirty="0" smtClean="0">
                          <a:solidFill>
                            <a:schemeClr val="dk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 </a:t>
                      </a:r>
                      <a:r>
                        <a:rPr lang="en-US" altLang="zh-TW" sz="3200" kern="1200" dirty="0" smtClean="0">
                          <a:solidFill>
                            <a:schemeClr val="dk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Blaine)</a:t>
                      </a:r>
                      <a:endParaRPr lang="zh-TW" altLang="en-US" sz="3200" dirty="0">
                        <a:latin typeface="+mn-lt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3200" dirty="0" smtClean="0">
                          <a:latin typeface="標楷體" pitchFamily="65" charset="-120"/>
                          <a:ea typeface="標楷體" pitchFamily="65" charset="-120"/>
                        </a:rPr>
                        <a:t>酒吧老闆，伊麗莎的前任情人</a:t>
                      </a:r>
                      <a:endParaRPr lang="zh-TW" altLang="en-US" sz="32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</a:tr>
              <a:tr h="1522406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dirty="0" smtClean="0">
                          <a:latin typeface="標楷體" pitchFamily="65" charset="-120"/>
                          <a:ea typeface="標楷體" pitchFamily="65" charset="-120"/>
                        </a:rPr>
                        <a:t>伊麗莎 </a:t>
                      </a:r>
                      <a:endParaRPr lang="en-US" altLang="zh-TW" sz="32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algn="ctr"/>
                      <a:r>
                        <a:rPr lang="en-US" altLang="zh-TW" sz="3200" dirty="0" smtClean="0">
                          <a:latin typeface="+mn-lt"/>
                          <a:ea typeface="標楷體" pitchFamily="65" charset="-120"/>
                        </a:rPr>
                        <a:t>(</a:t>
                      </a:r>
                      <a:r>
                        <a:rPr lang="en-US" altLang="zh-TW" sz="3200" dirty="0" err="1" smtClean="0">
                          <a:latin typeface="+mn-lt"/>
                          <a:ea typeface="標楷體" pitchFamily="65" charset="-120"/>
                        </a:rPr>
                        <a:t>Il</a:t>
                      </a:r>
                      <a:r>
                        <a:rPr lang="en-US" altLang="zh-TW" sz="3200" kern="1200" dirty="0" err="1" smtClean="0">
                          <a:solidFill>
                            <a:schemeClr val="dk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sa</a:t>
                      </a:r>
                      <a:r>
                        <a:rPr lang="en-US" altLang="zh-TW" sz="3200" kern="1200" dirty="0" smtClean="0">
                          <a:solidFill>
                            <a:schemeClr val="dk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 Lund Laszlo)</a:t>
                      </a:r>
                      <a:endParaRPr lang="zh-TW" altLang="en-US" sz="3200" dirty="0">
                        <a:latin typeface="+mn-lt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3200" dirty="0" smtClean="0">
                          <a:latin typeface="標楷體" pitchFamily="65" charset="-120"/>
                          <a:ea typeface="標楷體" pitchFamily="65" charset="-120"/>
                        </a:rPr>
                        <a:t>維克多的妻子，里克的前任情人</a:t>
                      </a:r>
                      <a:endParaRPr lang="zh-TW" altLang="en-US" sz="32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</a:tr>
              <a:tr h="1362675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維克多  </a:t>
                      </a:r>
                      <a:endParaRPr lang="en-US" altLang="zh-TW" sz="3200" kern="1200" dirty="0" smtClean="0">
                        <a:solidFill>
                          <a:schemeClr val="dk1"/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algn="ctr"/>
                      <a:r>
                        <a:rPr lang="en-US" altLang="zh-TW" sz="3200" kern="1200" dirty="0" smtClean="0">
                          <a:solidFill>
                            <a:schemeClr val="dk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(Victor Laszlo)</a:t>
                      </a:r>
                      <a:endParaRPr lang="zh-TW" altLang="en-US" sz="3200" dirty="0">
                        <a:latin typeface="+mn-lt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3200" dirty="0" smtClean="0">
                          <a:latin typeface="標楷體" pitchFamily="65" charset="-120"/>
                          <a:ea typeface="標楷體" pitchFamily="65" charset="-120"/>
                        </a:rPr>
                        <a:t>捷克的反納粹領袖</a:t>
                      </a:r>
                      <a:endParaRPr lang="zh-TW" altLang="en-US" sz="32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</a:tr>
              <a:tr h="1522406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dirty="0" smtClean="0">
                          <a:latin typeface="標楷體" pitchFamily="65" charset="-120"/>
                          <a:ea typeface="標楷體" pitchFamily="65" charset="-120"/>
                        </a:rPr>
                        <a:t>史特勞塞</a:t>
                      </a:r>
                      <a:endParaRPr lang="en-US" altLang="zh-TW" sz="32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3200" kern="1200" dirty="0" smtClean="0">
                          <a:solidFill>
                            <a:schemeClr val="dk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(Heinrich </a:t>
                      </a:r>
                      <a:r>
                        <a:rPr lang="en-US" altLang="zh-TW" sz="3200" kern="1200" dirty="0" err="1" smtClean="0">
                          <a:solidFill>
                            <a:schemeClr val="dk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Strasser</a:t>
                      </a:r>
                      <a:r>
                        <a:rPr lang="en-US" altLang="zh-TW" sz="3200" kern="1200" dirty="0" smtClean="0">
                          <a:solidFill>
                            <a:schemeClr val="dk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)</a:t>
                      </a:r>
                      <a:endParaRPr lang="zh-TW" altLang="zh-TW" sz="3200" kern="1200" dirty="0" smtClean="0">
                        <a:solidFill>
                          <a:schemeClr val="dk1"/>
                        </a:solidFill>
                        <a:latin typeface="+mn-lt"/>
                        <a:ea typeface="標楷體" pitchFamily="65" charset="-120"/>
                        <a:cs typeface="+mn-cs"/>
                      </a:endParaRPr>
                    </a:p>
                    <a:p>
                      <a:pPr algn="ctr"/>
                      <a:endParaRPr lang="zh-TW" altLang="en-US" sz="32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3200" dirty="0" smtClean="0">
                          <a:latin typeface="標楷體" pitchFamily="65" charset="-120"/>
                          <a:ea typeface="標楷體" pitchFamily="65" charset="-120"/>
                        </a:rPr>
                        <a:t>納粹第三帝國少校，追捕伊麗莎與維克多</a:t>
                      </a:r>
                      <a:endParaRPr lang="zh-TW" altLang="en-US" sz="32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5627" name="圖片 5" descr="Humphrey Borgart as Rick Blain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88" y="857250"/>
            <a:ext cx="1214437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28" name="圖片 6" descr="Ingrid Bergman as Ilsa Laszlo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28688" y="2428875"/>
            <a:ext cx="1214437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29" name="圖片 7" descr="Paul Henreid as Victor Laszlo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28688" y="4071938"/>
            <a:ext cx="1214437" cy="1214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30" name="圖片 8" descr="Conrad Veidt as Major Strasser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928688" y="5429250"/>
            <a:ext cx="1214437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標題 1"/>
          <p:cNvSpPr>
            <a:spLocks noGrp="1"/>
          </p:cNvSpPr>
          <p:nvPr>
            <p:ph type="title"/>
          </p:nvPr>
        </p:nvSpPr>
        <p:spPr>
          <a:xfrm>
            <a:off x="214313" y="285750"/>
            <a:ext cx="8643937" cy="1143000"/>
          </a:xfrm>
        </p:spPr>
        <p:txBody>
          <a:bodyPr/>
          <a:lstStyle/>
          <a:p>
            <a:r>
              <a:rPr lang="zh-TW" altLang="en-US" sz="5800" b="1" smtClean="0">
                <a:latin typeface="標楷體" pitchFamily="65" charset="-120"/>
                <a:ea typeface="標楷體" pitchFamily="65" charset="-120"/>
              </a:rPr>
              <a:t>電影中唱法國國歌的意義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55650" y="1484313"/>
            <a:ext cx="8072438" cy="4681537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Arial" charset="0"/>
              <a:buNone/>
            </a:pP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影片一開始是德國納粹軍官在高唱他們的</a:t>
            </a:r>
            <a:endParaRPr lang="en-US" altLang="zh-TW" smtClean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軍歌，里克見此狀下樓要求樂隊演奏法國</a:t>
            </a:r>
            <a:endParaRPr lang="en-US" altLang="zh-TW" smtClean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國歌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『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馬賽進行曲</a:t>
            </a:r>
            <a:r>
              <a:rPr lang="en-US" altLang="zh-TW" smtClean="0">
                <a:latin typeface="標楷體" pitchFamily="65" charset="-120"/>
                <a:ea typeface="標楷體" pitchFamily="65" charset="-120"/>
              </a:rPr>
              <a:t>』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。酒吧內其餘人紛紛</a:t>
            </a:r>
            <a:endParaRPr lang="en-US" altLang="zh-TW" smtClean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隨之唱起，聲勢逐漸蓋過德國納粹軍歌，</a:t>
            </a:r>
            <a:endParaRPr lang="en-US" altLang="zh-TW" smtClean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少校史特勞塞見狀便</a:t>
            </a:r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命令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軍官們更</a:t>
            </a:r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大聲歌</a:t>
            </a:r>
            <a:endParaRPr lang="en-US" altLang="zh-TW" smtClean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唱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軍歌。</a:t>
            </a:r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最後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馬賽進行曲</a:t>
            </a:r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把納粹軍人的歌</a:t>
            </a:r>
            <a:endParaRPr lang="en-US" altLang="zh-TW" smtClean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聲壓了下去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TW" altLang="zh-TW" smtClean="0">
                <a:latin typeface="標楷體" pitchFamily="65" charset="-120"/>
                <a:ea typeface="標楷體" pitchFamily="65" charset="-120"/>
              </a:rPr>
              <a:t>那一幕</a:t>
            </a:r>
            <a:r>
              <a:rPr lang="zh-TW" altLang="zh-TW" b="1" smtClean="0">
                <a:latin typeface="標楷體" pitchFamily="65" charset="-120"/>
                <a:ea typeface="標楷體" pitchFamily="65" charset="-120"/>
              </a:rPr>
              <a:t>整場的愛國情緒因而</a:t>
            </a:r>
            <a:endParaRPr lang="en-US" altLang="zh-TW" b="1" smtClean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zh-TW" altLang="zh-TW" b="1" smtClean="0">
                <a:latin typeface="標楷體" pitchFamily="65" charset="-120"/>
                <a:ea typeface="標楷體" pitchFamily="65" charset="-120"/>
              </a:rPr>
              <a:t>發展到最高點</a:t>
            </a:r>
            <a:r>
              <a:rPr lang="zh-TW" altLang="en-US" b="1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TW" altLang="zh-TW" b="1" smtClean="0">
                <a:latin typeface="標楷體" pitchFamily="65" charset="-120"/>
                <a:ea typeface="標楷體" pitchFamily="65" charset="-120"/>
              </a:rPr>
              <a:t>也是這部電影主要想表達</a:t>
            </a:r>
            <a:endParaRPr lang="en-US" altLang="zh-TW" b="1" smtClean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zh-TW" altLang="zh-TW" b="1" smtClean="0">
                <a:latin typeface="標楷體" pitchFamily="65" charset="-120"/>
                <a:ea typeface="標楷體" pitchFamily="65" charset="-120"/>
              </a:rPr>
              <a:t>的愛國主義，以抵抗外來侵略者。</a:t>
            </a:r>
            <a:endParaRPr lang="zh-TW" altLang="zh-TW" sz="2000" smtClean="0"/>
          </a:p>
          <a:p>
            <a:pPr>
              <a:lnSpc>
                <a:spcPct val="80000"/>
              </a:lnSpc>
              <a:buFont typeface="Arial" charset="0"/>
              <a:buNone/>
            </a:pPr>
            <a:endParaRPr lang="zh-TW" altLang="en-US" sz="200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sz="6000" smtClean="0"/>
              <a:t>Thank you for listening !</a:t>
            </a:r>
            <a:endParaRPr lang="zh-TW" altLang="en-US" sz="6000" smtClean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zh-TW" alt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</TotalTime>
  <Words>730</Words>
  <Application>Microsoft Office PowerPoint</Application>
  <PresentationFormat>如螢幕大小 (4:3)</PresentationFormat>
  <Paragraphs>79</Paragraphs>
  <Slides>9</Slides>
  <Notes>8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簡報設計範本</vt:lpstr>
      </vt:variant>
      <vt:variant>
        <vt:i4>12</vt:i4>
      </vt:variant>
      <vt:variant>
        <vt:lpstr>投影片標題</vt:lpstr>
      </vt:variant>
      <vt:variant>
        <vt:i4>9</vt:i4>
      </vt:variant>
    </vt:vector>
  </HeadingPairs>
  <TitlesOfParts>
    <vt:vector size="27" baseType="lpstr">
      <vt:lpstr>Calibri</vt:lpstr>
      <vt:lpstr>新細明體</vt:lpstr>
      <vt:lpstr>Arial</vt:lpstr>
      <vt:lpstr>標楷體</vt:lpstr>
      <vt:lpstr>Arial Black</vt:lpstr>
      <vt:lpstr>Times New Roman</vt:lpstr>
      <vt:lpstr>Office 佈景主題</vt:lpstr>
      <vt:lpstr>Office 佈景主題</vt:lpstr>
      <vt:lpstr>Office 佈景主題</vt:lpstr>
      <vt:lpstr>Office 佈景主題</vt:lpstr>
      <vt:lpstr>Office 佈景主題</vt:lpstr>
      <vt:lpstr>Office 佈景主題</vt:lpstr>
      <vt:lpstr>Office 佈景主題</vt:lpstr>
      <vt:lpstr>Office 佈景主題</vt:lpstr>
      <vt:lpstr>Office 佈景主題</vt:lpstr>
      <vt:lpstr>Office 佈景主題</vt:lpstr>
      <vt:lpstr>Office 佈景主題</vt:lpstr>
      <vt:lpstr>Office 佈景主題</vt:lpstr>
      <vt:lpstr>法國國歌—馬賽進行曲</vt:lpstr>
      <vt:lpstr>法國國歌</vt:lpstr>
      <vt:lpstr>歌詞</vt:lpstr>
      <vt:lpstr>投影片 4</vt:lpstr>
      <vt:lpstr>Casablanca電影簡介 《北非諜影》，又譯《卡薩布蘭卡》 </vt:lpstr>
      <vt:lpstr>投影片 6</vt:lpstr>
      <vt:lpstr>投影片 7</vt:lpstr>
      <vt:lpstr>電影中唱法國國歌的意義</vt:lpstr>
      <vt:lpstr>Thank you for listening 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法國國歌—馬賽進行曲</dc:title>
  <dc:creator>Debbie</dc:creator>
  <cp:lastModifiedBy>何春蕤卡維波</cp:lastModifiedBy>
  <cp:revision>33</cp:revision>
  <dcterms:created xsi:type="dcterms:W3CDTF">2010-05-11T12:32:29Z</dcterms:created>
  <dcterms:modified xsi:type="dcterms:W3CDTF">2010-05-13T16:38:33Z</dcterms:modified>
</cp:coreProperties>
</file>