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3" r:id="rId4"/>
    <p:sldId id="264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BF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C7635F1-7C39-4D0F-99B3-E8F1DF62C7F4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A875ACE-B8C9-4A9C-94CF-A5FC19E2E8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31F77B-53C4-454B-8FFC-F09E27D48D5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1584E-516D-4FE7-8B8D-39803120B63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46B7B5-DA3C-4B8D-9A79-A9C70AE8FD5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253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26DD5D-183C-41EE-B976-488388E9FE74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CC18F-48B0-4BC1-8847-C9592D31C1E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662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184D9F-33E5-4AA0-AD8A-2C191ED4C75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867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89184B-533F-4244-A357-F687590CFBE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072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70B27-CA73-403E-823C-36114C7BCC31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8793-3B16-4E07-A39E-ACE9619304C8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4D558-FBB4-43D3-B760-E2EC4578D9F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D733-9F8B-4EE6-9B35-384EB4417F7D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81F9-AB65-40CF-89B7-5DC8D59449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1331-0AFD-4F29-A047-782198580DD3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DD31-F643-4064-AB3E-D9E6E53C87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1C7F-1767-47BB-BCDF-8D081C5B3E0F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EB35B-AEBF-4031-8347-6306D70968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A1E2-567C-45EA-B714-22FD31C70B91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9503-7D64-4C31-8E27-62E1544C53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9667-9217-4174-8A3B-ED019AEF0AC9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C8ED3-8C01-412C-8D43-4D328B9B15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682C-5B82-4271-BEB8-F18C0CFA93A3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394A-1EB3-446B-93F4-987E38F85A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BE09-8F60-405C-8E4F-33CB4F5AD558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1B15-A79C-409C-8DAC-A68E2BC35D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0603-CF68-409A-9F91-3D1FCAF35E4B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C7E73-BA4C-485B-A12F-BAC412AD8F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8F8D-502C-4427-A3B9-6D5B6655159B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F722A-9B4B-474C-BDF4-94B3FC4183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29AF-DE06-425F-A9E4-10621877FDC8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4387-D88D-4755-A16D-527240A891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BF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A9BB4C-9321-4844-AF71-CC203572B436}" type="datetimeFigureOut">
              <a:rPr lang="zh-TW" altLang="en-US"/>
              <a:pPr>
                <a:defRPr/>
              </a:pPr>
              <a:t>2010/5/14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6B6D14-0CE5-4836-9391-7CCC4C6F0A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75" y="1500188"/>
            <a:ext cx="7986713" cy="1827212"/>
          </a:xfrm>
        </p:spPr>
        <p:txBody>
          <a:bodyPr/>
          <a:lstStyle/>
          <a:p>
            <a:r>
              <a:rPr lang="zh-TW" altLang="en-US" sz="6000" smtClean="0">
                <a:latin typeface="標楷體" pitchFamily="65" charset="-120"/>
                <a:ea typeface="標楷體" pitchFamily="65" charset="-120"/>
              </a:rPr>
              <a:t>法國國歌</a:t>
            </a:r>
            <a:r>
              <a:rPr lang="en-US" altLang="zh-TW" sz="600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6000" smtClean="0">
                <a:latin typeface="標楷體" pitchFamily="65" charset="-120"/>
                <a:ea typeface="標楷體" pitchFamily="65" charset="-120"/>
              </a:rPr>
              <a:t>馬賽進行曲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0188" y="4214813"/>
            <a:ext cx="6400800" cy="2185987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硬漢隊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 任亮瀅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      張貽涵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                徐敏華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                何</a:t>
            </a:r>
            <a:r>
              <a:rPr lang="zh-TW" altLang="en-US" dirty="0">
                <a:solidFill>
                  <a:schemeClr val="tx1"/>
                </a:solidFill>
              </a:rPr>
              <a:t>俐</a:t>
            </a:r>
            <a:r>
              <a:rPr lang="zh-TW" altLang="en-US" dirty="0" smtClean="0">
                <a:solidFill>
                  <a:schemeClr val="tx1"/>
                </a:solidFill>
              </a:rPr>
              <a:t>葳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                徐子修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+mn-cs"/>
              </a:rPr>
              <a:t>法國國歌</a:t>
            </a: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馬賽曲</a:t>
            </a:r>
            <a:endParaRPr lang="en-US" altLang="zh-TW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原名萊茵守軍戰歌</a:t>
            </a:r>
            <a:endParaRPr lang="en-US" altLang="zh-TW" smtClean="0"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mtClean="0">
                <a:latin typeface="Times New Roman" pitchFamily="18" charset="0"/>
                <a:ea typeface="標楷體" pitchFamily="65" charset="-120"/>
              </a:rPr>
              <a:t>1792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，德利斯勒（</a:t>
            </a:r>
            <a:r>
              <a:rPr lang="en-US" altLang="zh-TW" smtClean="0">
                <a:latin typeface="Times New Roman" pitchFamily="18" charset="0"/>
                <a:ea typeface="標楷體" pitchFamily="65" charset="-120"/>
              </a:rPr>
              <a:t>Claude-Joseph Rouget de L’Isle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）</a:t>
            </a:r>
            <a:endParaRPr lang="en-US" altLang="zh-TW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馬賽志願軍支援巴黎時高唱</a:t>
            </a:r>
            <a:endParaRPr lang="en-US" altLang="zh-TW" smtClean="0"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mtClean="0">
                <a:latin typeface="Times New Roman" pitchFamily="18" charset="0"/>
                <a:ea typeface="標楷體" pitchFamily="65" charset="-120"/>
              </a:rPr>
              <a:t>1795.7.14 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法國督政府訂為國歌</a:t>
            </a:r>
            <a:endParaRPr lang="en-US" altLang="zh-TW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曾被拿破崙一世、路易十八和拿破崙三世廢止過，到</a:t>
            </a:r>
            <a:r>
              <a:rPr lang="en-US" altLang="zh-TW" smtClean="0">
                <a:latin typeface="Times New Roman" pitchFamily="18" charset="0"/>
                <a:ea typeface="標楷體" pitchFamily="65" charset="-120"/>
              </a:rPr>
              <a:t>1879</a:t>
            </a:r>
            <a:r>
              <a:rPr lang="zh-TW" altLang="en-US" smtClean="0">
                <a:latin typeface="Times New Roman" pitchFamily="18" charset="0"/>
                <a:ea typeface="標楷體" pitchFamily="65" charset="-120"/>
              </a:rPr>
              <a:t>年才重新成為法國國歌</a:t>
            </a:r>
            <a:endParaRPr lang="zh-TW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857250"/>
          </a:xfrm>
        </p:spPr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歌詞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57188" y="857250"/>
            <a:ext cx="9144000" cy="614362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Allons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enfants</a:t>
            </a:r>
            <a:r>
              <a:rPr lang="en-US" altLang="zh-TW" dirty="0" smtClean="0"/>
              <a:t> de la </a:t>
            </a:r>
            <a:r>
              <a:rPr lang="en-US" altLang="zh-TW" dirty="0" err="1" smtClean="0"/>
              <a:t>Patrie</a:t>
            </a:r>
            <a:r>
              <a:rPr lang="en-US" altLang="zh-TW" dirty="0" smtClean="0"/>
              <a:t>,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Le jour de </a:t>
            </a:r>
            <a:r>
              <a:rPr lang="en-US" altLang="zh-TW" dirty="0" err="1" smtClean="0"/>
              <a:t>gloire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est</a:t>
            </a:r>
            <a:r>
              <a:rPr lang="en-US" altLang="zh-TW" dirty="0" smtClean="0"/>
              <a:t> arrive!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Contre</a:t>
            </a:r>
            <a:r>
              <a:rPr lang="en-US" altLang="zh-TW" dirty="0" smtClean="0"/>
              <a:t> nous de la </a:t>
            </a:r>
            <a:r>
              <a:rPr lang="en-US" altLang="zh-TW" dirty="0" err="1" smtClean="0"/>
              <a:t>tyrannie</a:t>
            </a:r>
            <a:r>
              <a:rPr lang="en-US" altLang="zh-TW" dirty="0" smtClean="0"/>
              <a:t>,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L'etendard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sanglant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leve</a:t>
            </a:r>
            <a:r>
              <a:rPr lang="en-US" altLang="zh-TW" dirty="0" smtClean="0"/>
              <a:t>,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L'etendard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sanglant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leve</a:t>
            </a:r>
            <a:r>
              <a:rPr lang="en-US" altLang="zh-TW" dirty="0" smtClean="0"/>
              <a:t>,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Entendez-vous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dans</a:t>
            </a:r>
            <a:r>
              <a:rPr lang="en-US" altLang="zh-TW" dirty="0" smtClean="0"/>
              <a:t> les </a:t>
            </a:r>
            <a:r>
              <a:rPr lang="en-US" altLang="zh-TW" dirty="0" err="1" smtClean="0"/>
              <a:t>campagnes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Mugir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ces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feroces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soldats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Ils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viennent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jusque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dans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vos</a:t>
            </a:r>
            <a:r>
              <a:rPr lang="en-US" altLang="zh-TW" dirty="0" smtClean="0"/>
              <a:t> bras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Egorger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vos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fils</a:t>
            </a:r>
            <a:r>
              <a:rPr lang="en-US" altLang="zh-TW" dirty="0" smtClean="0"/>
              <a:t> et </a:t>
            </a:r>
            <a:r>
              <a:rPr lang="en-US" altLang="zh-TW" dirty="0" err="1" smtClean="0"/>
              <a:t>vos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compagnes</a:t>
            </a:r>
            <a:r>
              <a:rPr lang="en-US" altLang="zh-TW" dirty="0" smtClean="0"/>
              <a:t>!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Aux </a:t>
            </a:r>
            <a:r>
              <a:rPr lang="en-US" altLang="zh-TW" dirty="0" err="1" smtClean="0"/>
              <a:t>armes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citoyens</a:t>
            </a:r>
            <a:r>
              <a:rPr lang="en-US" altLang="zh-TW" dirty="0" smtClean="0"/>
              <a:t>,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Formez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vos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bataillions</a:t>
            </a:r>
            <a:r>
              <a:rPr lang="en-US" altLang="zh-TW" dirty="0" smtClean="0"/>
              <a:t>,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Marchons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marchons</a:t>
            </a:r>
            <a:r>
              <a:rPr lang="en-US" altLang="zh-TW" dirty="0" smtClean="0"/>
              <a:t>! 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Qu'un</a:t>
            </a:r>
            <a:r>
              <a:rPr lang="en-US" altLang="zh-TW" dirty="0" smtClean="0"/>
              <a:t> sang </a:t>
            </a:r>
            <a:r>
              <a:rPr lang="en-US" altLang="zh-TW" dirty="0" err="1" smtClean="0"/>
              <a:t>impur</a:t>
            </a:r>
            <a:endParaRPr lang="zh-TW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Abreuve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sillons</a:t>
            </a:r>
            <a:r>
              <a:rPr lang="en-US" altLang="zh-TW" dirty="0" smtClean="0"/>
              <a:t>! </a:t>
            </a:r>
            <a:endParaRPr lang="zh-TW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333375"/>
            <a:ext cx="8643938" cy="6143625"/>
          </a:xfrm>
        </p:spPr>
        <p:txBody>
          <a:bodyPr>
            <a:normAutofit/>
          </a:bodyPr>
          <a:lstStyle/>
          <a:p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祖國的孩子醒來吧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光明的日子到來了！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與我們為敵的暴君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升起了血腥旗幟！升起了血腥旗幟！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你可曾聽見戰場上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戰士們奮戰的嘶喊聲？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他們要闖到我們中間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刺穿我們妻兒的喉嚨？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武裝起來吧，人民！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組成屬於你們的軍隊！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前進！前進！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讓不純的血</a:t>
            </a:r>
            <a:r>
              <a:rPr lang="en-US" altLang="zh-TW" sz="27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700" smtClean="0">
                <a:latin typeface="標楷體" pitchFamily="65" charset="-120"/>
                <a:ea typeface="標楷體" pitchFamily="65" charset="-120"/>
              </a:rPr>
              <a:t>浸滿戰場上每一道洪溝</a:t>
            </a:r>
            <a:endParaRPr lang="zh-TW" altLang="en-US" sz="27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329613" cy="1560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000" b="1" dirty="0" smtClean="0">
                <a:latin typeface="Arial Black" pitchFamily="34" charset="0"/>
                <a:ea typeface="標楷體" pitchFamily="65" charset="-120"/>
              </a:rPr>
              <a:t>Casablanca</a:t>
            </a:r>
            <a:r>
              <a:rPr lang="zh-TW" altLang="en-US" sz="6000" b="1" dirty="0" smtClean="0">
                <a:latin typeface="Arial Black" pitchFamily="34" charset="0"/>
                <a:ea typeface="標楷體" pitchFamily="65" charset="-120"/>
              </a:rPr>
              <a:t>電影簡介</a:t>
            </a:r>
            <a:r>
              <a:rPr lang="en-US" altLang="zh-TW" b="1" dirty="0" smtClean="0">
                <a:latin typeface="Arial Black" pitchFamily="34" charset="0"/>
                <a:ea typeface="標楷體" pitchFamily="65" charset="-120"/>
              </a:rPr>
              <a:t/>
            </a:r>
            <a:br>
              <a:rPr lang="en-US" altLang="zh-TW" b="1" dirty="0" smtClean="0">
                <a:latin typeface="Arial Black" pitchFamily="34" charset="0"/>
                <a:ea typeface="標楷體" pitchFamily="65" charset="-120"/>
              </a:rPr>
            </a:br>
            <a:r>
              <a:rPr lang="zh-TW" altLang="zh-TW" sz="3300" b="1" dirty="0" smtClean="0">
                <a:latin typeface="標楷體" pitchFamily="65" charset="-120"/>
                <a:ea typeface="標楷體" pitchFamily="65" charset="-120"/>
              </a:rPr>
              <a:t>《北非諜影》，又譯《卡薩布蘭卡》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>
              <a:latin typeface="Arial Black" pitchFamily="34" charset="0"/>
              <a:ea typeface="標楷體" pitchFamily="65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571500" y="1785938"/>
            <a:ext cx="8229600" cy="50720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戰期間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，美國人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里克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布萊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恩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卡薩布蘭卡開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一家酒吧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。並有兩張寶貴的通行證。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天，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捷克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反納粹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領袖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維克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拉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斯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洛和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妻子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麗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莎來到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酒吧，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希望能夠拿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到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通行證離開卡薩布蘭卡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同時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納粹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少校史特勞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塞因追蹤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維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克多而來到卡薩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布蘭卡，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故事就在里克的酒吧展開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里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克偶然發現維克多的妻子伊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麗莎竟是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自己昔日的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摯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愛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此時里克的心情卻極為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複雜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，不知是否該幫助他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們。在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愛國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情操勝過兒女私情的狀況下，里克仍幫助拉斯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洛夫婦逃脫納粹少校史特勞塞。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1168131765_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714356"/>
            <a:ext cx="4171635" cy="5347585"/>
          </a:xfrm>
          <a:effectLst>
            <a:softEdge rad="112500"/>
          </a:effectLst>
        </p:spPr>
      </p:pic>
      <p:pic>
        <p:nvPicPr>
          <p:cNvPr id="8" name="內容版面配置區 7" descr="casablanca-humphrey-bogart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95678" y="714356"/>
            <a:ext cx="3894263" cy="51494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0" y="-19050"/>
          <a:ext cx="9144000" cy="7364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167074"/>
                <a:gridCol w="2928926"/>
              </a:tblGrid>
              <a:tr h="850528">
                <a:tc>
                  <a:txBody>
                    <a:bodyPr/>
                    <a:lstStyle/>
                    <a:p>
                      <a:pPr algn="ctr"/>
                      <a:endParaRPr lang="en-US" altLang="zh-TW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TW" altLang="zh-TW" sz="30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演 員 </a:t>
                      </a:r>
                      <a:endParaRPr lang="zh-TW" altLang="en-US" sz="3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TW" altLang="zh-TW" sz="30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飾 演 角 色</a:t>
                      </a:r>
                      <a:endParaRPr lang="zh-TW" altLang="en-US" sz="3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TW" altLang="zh-TW" sz="30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簡 述</a:t>
                      </a:r>
                      <a:endParaRPr lang="zh-TW" altLang="en-US" sz="3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52240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里克</a:t>
                      </a:r>
                      <a:endParaRPr lang="en-US" altLang="zh-TW" sz="32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32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(Richard </a:t>
                      </a:r>
                      <a:r>
                        <a:rPr lang="zh-TW" alt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lang="en-US" altLang="zh-TW" sz="32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Blaine)</a:t>
                      </a:r>
                      <a:endParaRPr lang="zh-TW" altLang="en-US" sz="32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酒吧老闆，伊麗莎的前任情人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52240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伊麗莎 </a:t>
                      </a:r>
                      <a:endParaRPr lang="en-US" altLang="zh-TW" sz="3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en-US" altLang="zh-TW" sz="3200" dirty="0" smtClean="0">
                          <a:latin typeface="+mn-lt"/>
                          <a:ea typeface="標楷體" pitchFamily="65" charset="-120"/>
                        </a:rPr>
                        <a:t>(</a:t>
                      </a:r>
                      <a:r>
                        <a:rPr lang="en-US" altLang="zh-TW" sz="3200" dirty="0" err="1" smtClean="0">
                          <a:latin typeface="+mn-lt"/>
                          <a:ea typeface="標楷體" pitchFamily="65" charset="-120"/>
                        </a:rPr>
                        <a:t>Il</a:t>
                      </a:r>
                      <a:r>
                        <a:rPr lang="en-US" altLang="zh-TW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sa</a:t>
                      </a:r>
                      <a:r>
                        <a:rPr lang="en-US" altLang="zh-TW" sz="32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Lund Laszlo)</a:t>
                      </a:r>
                      <a:endParaRPr lang="zh-TW" altLang="en-US" sz="32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維克多的妻子，里克的前任情人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36267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維克多  </a:t>
                      </a:r>
                      <a:endParaRPr lang="en-US" altLang="zh-TW" sz="32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32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(Victor Laszlo)</a:t>
                      </a:r>
                      <a:endParaRPr lang="zh-TW" altLang="en-US" sz="32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捷克的反納粹領袖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52240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史特勞塞</a:t>
                      </a:r>
                      <a:endParaRPr lang="en-US" altLang="zh-TW" sz="3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(Heinrich </a:t>
                      </a:r>
                      <a:r>
                        <a:rPr lang="en-US" altLang="zh-TW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Strasser</a:t>
                      </a:r>
                      <a:r>
                        <a:rPr lang="en-US" altLang="zh-TW" sz="320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)</a:t>
                      </a:r>
                      <a:endParaRPr lang="zh-TW" altLang="zh-TW" sz="3200" kern="1200" dirty="0" smtClean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納粹第三帝國少校，追捕伊麗莎與維克多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27" name="圖片 5" descr="Humphrey Borgart as Rick Bla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857250"/>
            <a:ext cx="12144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8" name="圖片 6" descr="Ingrid Bergman as Ilsa Laszl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428875"/>
            <a:ext cx="12144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9" name="圖片 7" descr="Paul Henreid as Victor Laszl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88" y="4071938"/>
            <a:ext cx="12144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0" name="圖片 8" descr="Conrad Veidt as Major Strass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88" y="5429250"/>
            <a:ext cx="12144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643937" cy="1143000"/>
          </a:xfrm>
        </p:spPr>
        <p:txBody>
          <a:bodyPr/>
          <a:lstStyle/>
          <a:p>
            <a:r>
              <a:rPr lang="zh-TW" altLang="en-US" sz="5800" b="1" smtClean="0">
                <a:latin typeface="標楷體" pitchFamily="65" charset="-120"/>
                <a:ea typeface="標楷體" pitchFamily="65" charset="-120"/>
              </a:rPr>
              <a:t>電影中唱法國國歌的意義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650" y="1484313"/>
            <a:ext cx="8072438" cy="46815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影片一開始是德國納粹軍官在高唱他們的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軍歌，里克見此狀下樓要求樂隊演奏法國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國歌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馬賽進行曲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。酒吧內其餘人紛紛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隨之唱起，聲勢逐漸蓋過德國納粹軍歌，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少校史特勞塞見狀便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命令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軍官們更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大聲歌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唱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軍歌。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最後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馬賽進行曲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把納粹軍人的歌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聲壓了下去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那一幕</a:t>
            </a: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整場的愛國情緒因而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發展到最高點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也是這部電影主要想表達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的愛國主義，以抵抗外來侵略者。</a:t>
            </a:r>
            <a:endParaRPr lang="zh-TW" altLang="zh-TW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20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000" smtClean="0"/>
              <a:t>Thank you for listening !</a:t>
            </a:r>
            <a:endParaRPr lang="zh-TW" altLang="en-US" sz="6000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730</Words>
  <Application>Microsoft Office PowerPoint</Application>
  <PresentationFormat>如螢幕大小 (4:3)</PresentationFormat>
  <Paragraphs>79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12</vt:i4>
      </vt:variant>
      <vt:variant>
        <vt:lpstr>投影片標題</vt:lpstr>
      </vt:variant>
      <vt:variant>
        <vt:i4>9</vt:i4>
      </vt:variant>
    </vt:vector>
  </HeadingPairs>
  <TitlesOfParts>
    <vt:vector size="27" baseType="lpstr">
      <vt:lpstr>Calibri</vt:lpstr>
      <vt:lpstr>新細明體</vt:lpstr>
      <vt:lpstr>Arial</vt:lpstr>
      <vt:lpstr>標楷體</vt:lpstr>
      <vt:lpstr>Arial Black</vt:lpstr>
      <vt:lpstr>Times New Roman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法國國歌—馬賽進行曲</vt:lpstr>
      <vt:lpstr>法國國歌</vt:lpstr>
      <vt:lpstr>歌詞</vt:lpstr>
      <vt:lpstr>投影片 4</vt:lpstr>
      <vt:lpstr>Casablanca電影簡介 《北非諜影》，又譯《卡薩布蘭卡》 </vt:lpstr>
      <vt:lpstr>投影片 6</vt:lpstr>
      <vt:lpstr>投影片 7</vt:lpstr>
      <vt:lpstr>電影中唱法國國歌的意義</vt:lpstr>
      <vt:lpstr>Thank you for listening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法國國歌—馬賽進行曲</dc:title>
  <dc:creator>Debbie</dc:creator>
  <cp:lastModifiedBy>何春蕤卡維波</cp:lastModifiedBy>
  <cp:revision>33</cp:revision>
  <dcterms:created xsi:type="dcterms:W3CDTF">2010-05-11T12:32:29Z</dcterms:created>
  <dcterms:modified xsi:type="dcterms:W3CDTF">2010-05-13T16:38:33Z</dcterms:modified>
</cp:coreProperties>
</file>